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6" r:id="rId12"/>
    <p:sldId id="260" r:id="rId13"/>
    <p:sldId id="258" r:id="rId14"/>
    <p:sldId id="259" r:id="rId15"/>
    <p:sldId id="261" r:id="rId16"/>
    <p:sldId id="273" r:id="rId17"/>
    <p:sldId id="271" r:id="rId18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55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8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6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13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6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96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84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72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87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54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61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132C-63FC-4DCD-8472-AC12B0E567B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EA914-570B-41DA-9AAD-360BEF7C7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80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9005"/>
            <a:ext cx="11898923" cy="43542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МБОУ "</a:t>
            </a:r>
            <a:r>
              <a:rPr lang="ru-RU" sz="2800" b="1" dirty="0" err="1">
                <a:solidFill>
                  <a:srgbClr val="FF0000"/>
                </a:solidFill>
                <a:latin typeface="Bookman Old Style" pitchFamily="18" charset="0"/>
              </a:rPr>
              <a:t>Дубовская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 средняя общеобразовательная школа"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1678" y="6226629"/>
            <a:ext cx="7367453" cy="40930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50" y="886185"/>
            <a:ext cx="3491261" cy="4658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652" y="880697"/>
            <a:ext cx="3507934" cy="4686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2954" y="5591908"/>
            <a:ext cx="3892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Борзёнков</a:t>
            </a:r>
            <a:r>
              <a:rPr lang="ru-RU" sz="2400" b="1" dirty="0" smtClean="0"/>
              <a:t> Александр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83569" y="5627077"/>
            <a:ext cx="348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Марданов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Немат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8974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0817" y="4290760"/>
            <a:ext cx="56952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Александр находился в отпуске, восстанавливал здоровье. А сейчас снова в зоне СВО.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6009" y="294183"/>
            <a:ext cx="5247860" cy="3935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636" y="294183"/>
            <a:ext cx="3611132" cy="48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0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6174" y="254075"/>
            <a:ext cx="4792057" cy="6402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6961" y="916116"/>
            <a:ext cx="581387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 err="1">
                <a:ln/>
                <a:solidFill>
                  <a:srgbClr val="FF0000"/>
                </a:solidFill>
                <a:effectLst/>
              </a:rPr>
              <a:t>Марданов</a:t>
            </a:r>
            <a:r>
              <a:rPr lang="ru-RU" sz="3600" b="1" u="sng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ru-RU" sz="3600" b="1" u="sng" dirty="0" err="1">
                <a:ln/>
                <a:solidFill>
                  <a:srgbClr val="FF0000"/>
                </a:solidFill>
              </a:rPr>
              <a:t>Н</a:t>
            </a:r>
            <a:r>
              <a:rPr lang="ru-RU" sz="3600" b="1" u="sng" cap="none" spc="0" dirty="0" err="1">
                <a:ln/>
                <a:solidFill>
                  <a:srgbClr val="FF0000"/>
                </a:solidFill>
                <a:effectLst/>
              </a:rPr>
              <a:t>емат</a:t>
            </a:r>
            <a:r>
              <a:rPr lang="ru-RU" sz="3600" b="1" u="sng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ru-RU" sz="3600" b="1" u="sng" cap="none" spc="0" dirty="0" err="1">
                <a:ln/>
                <a:solidFill>
                  <a:srgbClr val="FF0000"/>
                </a:solidFill>
                <a:effectLst/>
              </a:rPr>
              <a:t>Оглы</a:t>
            </a:r>
            <a:r>
              <a:rPr lang="ru-RU" sz="3600" b="1" u="sng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ru-RU" sz="3600" b="1" u="sng" cap="none" spc="0" dirty="0" err="1">
                <a:ln/>
                <a:solidFill>
                  <a:srgbClr val="FF0000"/>
                </a:solidFill>
                <a:effectLst/>
              </a:rPr>
              <a:t>Нематович</a:t>
            </a:r>
            <a:r>
              <a:rPr lang="ru-RU" sz="3600" b="1" u="sng" cap="none" spc="0" dirty="0">
                <a:ln/>
                <a:solidFill>
                  <a:srgbClr val="FF0000"/>
                </a:solidFill>
                <a:effectLst/>
              </a:rPr>
              <a:t> </a:t>
            </a:r>
          </a:p>
          <a:p>
            <a:pPr algn="ctr"/>
            <a:r>
              <a:rPr lang="ru-RU" sz="3600" dirty="0">
                <a:ln w="0"/>
              </a:rPr>
              <a:t>родился 29 июля 1989 года в с. Красное </a:t>
            </a:r>
            <a:r>
              <a:rPr lang="ru-RU" sz="3600" dirty="0" err="1">
                <a:ln w="0"/>
              </a:rPr>
              <a:t>Колпнянского</a:t>
            </a:r>
            <a:r>
              <a:rPr lang="ru-RU" sz="3600" dirty="0">
                <a:ln w="0"/>
              </a:rPr>
              <a:t> района Орловской области. </a:t>
            </a:r>
          </a:p>
          <a:p>
            <a:pPr algn="ctr"/>
            <a:r>
              <a:rPr lang="ru-RU" sz="3600" dirty="0">
                <a:ln w="0"/>
              </a:rPr>
              <a:t>В 1995 году переехал </a:t>
            </a:r>
          </a:p>
          <a:p>
            <a:pPr algn="ctr"/>
            <a:r>
              <a:rPr lang="ru-RU" sz="3600" dirty="0">
                <a:ln w="0"/>
              </a:rPr>
              <a:t>в д. Белый Колодезь Второй, учился в </a:t>
            </a:r>
            <a:r>
              <a:rPr lang="ru-RU" sz="3600" dirty="0" err="1">
                <a:ln w="0"/>
              </a:rPr>
              <a:t>Дубовской</a:t>
            </a:r>
            <a:r>
              <a:rPr lang="ru-RU" sz="3600" dirty="0">
                <a:ln w="0"/>
              </a:rPr>
              <a:t> средней школе.</a:t>
            </a:r>
          </a:p>
        </p:txBody>
      </p:sp>
    </p:spTree>
    <p:extLst>
      <p:ext uri="{BB962C8B-B14F-4D97-AF65-F5344CB8AC3E}">
        <p14:creationId xmlns:p14="http://schemas.microsoft.com/office/powerpoint/2010/main" xmlns="" val="24367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3" y="215971"/>
            <a:ext cx="4822882" cy="64174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5622" y="824601"/>
            <a:ext cx="608431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С 2007 по 2009 годы </a:t>
            </a:r>
          </a:p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служил в армии. </a:t>
            </a:r>
          </a:p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Имеет двух детей (девочки). </a:t>
            </a:r>
          </a:p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Мобилизован 30 сентября 2022 года </a:t>
            </a:r>
            <a:r>
              <a:rPr lang="ru-RU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и получил должность «</a:t>
            </a:r>
            <a:r>
              <a:rPr lang="ru-RU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ru-RU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ядовой </a:t>
            </a:r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санитар медицинского </a:t>
            </a:r>
            <a:r>
              <a:rPr lang="ru-RU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взвода эвакуации». 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71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118" y="169369"/>
            <a:ext cx="7080080" cy="5209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709" y="5378696"/>
            <a:ext cx="118288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</a:rPr>
              <a:t>Впоследствии присвоили звание младшего сержанта и поставили на должность командира медицинского взвода.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397460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5554" y="144532"/>
            <a:ext cx="7029450" cy="5229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6926" y="5373757"/>
            <a:ext cx="65867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</a:rPr>
              <a:t>23 февраля 2023 года присвоили звание прапорщика.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211651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307" y="320843"/>
            <a:ext cx="4164957" cy="55081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2896" y="5828970"/>
            <a:ext cx="10247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</a:rPr>
              <a:t>В настоящее время находится в зоне СВО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518" y="320843"/>
            <a:ext cx="5126101" cy="55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47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FDC13A-3E40-203E-A997-7ECB5AF3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A0DCFE-E8E2-A375-FAE0-4134FC53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За боевой путь длиной в год участник специальной военной операции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Немат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М. примерил многие роли – от рядового до временно исполняющего обязанности комвзвода, проявил себя, как толковый руководитель, хороший боец. Сегодня мобилизованный земляк прошел ускоренные курсы подготовки младшего офицерского состава в Москве. Получил звание младшего лейтенанта.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519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0246" y="4349261"/>
            <a:ext cx="8355084" cy="19929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 </a:t>
            </a:r>
          </a:p>
          <a:p>
            <a:pPr algn="ctr"/>
            <a:r>
              <a:rPr lang="ru-RU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538" y="1101970"/>
            <a:ext cx="10281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Bookman Old Style" pitchFamily="18" charset="0"/>
              </a:rPr>
              <a:t>«ПОИСК – 2023»</a:t>
            </a:r>
            <a:endParaRPr lang="ru-RU" sz="8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4031" y="2916088"/>
            <a:ext cx="907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Выполнили</a:t>
            </a:r>
            <a:r>
              <a:rPr lang="en-US" sz="3600" dirty="0" smtClean="0">
                <a:latin typeface="Bookman Old Style" pitchFamily="18" charset="0"/>
              </a:rPr>
              <a:t>: </a:t>
            </a:r>
            <a:r>
              <a:rPr lang="ru-RU" sz="3600" dirty="0" smtClean="0">
                <a:latin typeface="Bookman Old Style" pitchFamily="18" charset="0"/>
              </a:rPr>
              <a:t>6 класс в 2023 году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28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415" y="5220239"/>
            <a:ext cx="11854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u="sng" dirty="0" err="1">
                <a:ln/>
                <a:solidFill>
                  <a:srgbClr val="FF0000"/>
                </a:solidFill>
              </a:rPr>
              <a:t>Борзенков</a:t>
            </a:r>
            <a:r>
              <a:rPr lang="ru-RU" sz="3600" b="1" u="sng" dirty="0">
                <a:ln/>
                <a:solidFill>
                  <a:srgbClr val="FF0000"/>
                </a:solidFill>
              </a:rPr>
              <a:t> (</a:t>
            </a:r>
            <a:r>
              <a:rPr lang="ru-RU" sz="3600" b="1" u="sng" dirty="0" err="1">
                <a:ln/>
                <a:solidFill>
                  <a:srgbClr val="FF0000"/>
                </a:solidFill>
              </a:rPr>
              <a:t>Поберухин</a:t>
            </a:r>
            <a:r>
              <a:rPr lang="ru-RU" sz="3600" b="1" u="sng" dirty="0">
                <a:ln/>
                <a:solidFill>
                  <a:srgbClr val="FF0000"/>
                </a:solidFill>
              </a:rPr>
              <a:t>) Александр Андреевич 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родился 13 мая 1998 года в </a:t>
            </a:r>
            <a:r>
              <a:rPr lang="ru-RU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д.Черниково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затем переехал жить с семьей в д. Просека.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171" y="146623"/>
            <a:ext cx="3720464" cy="49606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827" y="146623"/>
            <a:ext cx="3720463" cy="4960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879" y="146623"/>
            <a:ext cx="3720464" cy="49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53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2364" y="1761993"/>
            <a:ext cx="40626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2005 году пошел в 1 класс в Ворошиловскую начальную школу, где проучился </a:t>
            </a:r>
          </a:p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 3 класса.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887" y="337984"/>
            <a:ext cx="4698254" cy="62643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63460" y="6232465"/>
            <a:ext cx="31906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Возле Ворошиловской школы</a:t>
            </a:r>
          </a:p>
        </p:txBody>
      </p:sp>
    </p:spTree>
    <p:extLst>
      <p:ext uri="{BB962C8B-B14F-4D97-AF65-F5344CB8AC3E}">
        <p14:creationId xmlns:p14="http://schemas.microsoft.com/office/powerpoint/2010/main" xmlns="" val="380506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2991" y="3252210"/>
            <a:ext cx="483254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4 класс пошел в 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Дубовскую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среднюю общеобразовательную школу, которую закончил в 2014 году.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5" y="4143550"/>
            <a:ext cx="2814658" cy="256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093" y="448711"/>
            <a:ext cx="4468189" cy="2527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539" y="111254"/>
            <a:ext cx="4280046" cy="2766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540" y="3626011"/>
            <a:ext cx="4336301" cy="2962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5" y="111254"/>
            <a:ext cx="2792681" cy="38235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003035" y="2508135"/>
            <a:ext cx="29455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первый слева, верхний ряд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08506" y="6219139"/>
            <a:ext cx="15963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третий справа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33839" y="2606605"/>
            <a:ext cx="16914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первый справа</a:t>
            </a:r>
          </a:p>
        </p:txBody>
      </p:sp>
    </p:spTree>
    <p:extLst>
      <p:ext uri="{BB962C8B-B14F-4D97-AF65-F5344CB8AC3E}">
        <p14:creationId xmlns:p14="http://schemas.microsoft.com/office/powerpoint/2010/main" xmlns="" val="83113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5887" y="904460"/>
            <a:ext cx="499694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Закончив школу, поступил в Болховский педагогический колледж на мастера производственного обучения.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511" y="357808"/>
            <a:ext cx="4599333" cy="61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26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3980" y="843084"/>
            <a:ext cx="53845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2019 году закончил обучение и был призван в армию. Служил в Белгородской области. После службы работал в цехе по производству пластиковых окон и балконов.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548" y="495483"/>
            <a:ext cx="4232785" cy="56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48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8252" y="1503874"/>
            <a:ext cx="50829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22 октября 2022 года был мобилизован, проходил предварительную подготовку в Смоленске.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197" y="224241"/>
            <a:ext cx="4481690" cy="5975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90952" y="5830495"/>
            <a:ext cx="11649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Смоленск</a:t>
            </a:r>
          </a:p>
        </p:txBody>
      </p:sp>
    </p:spTree>
    <p:extLst>
      <p:ext uri="{BB962C8B-B14F-4D97-AF65-F5344CB8AC3E}">
        <p14:creationId xmlns:p14="http://schemas.microsoft.com/office/powerpoint/2010/main" xmlns="" val="329371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7" r="16725"/>
          <a:stretch/>
        </p:blipFill>
        <p:spPr>
          <a:xfrm>
            <a:off x="500378" y="212069"/>
            <a:ext cx="4512365" cy="3317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967" y="963767"/>
            <a:ext cx="1469840" cy="3266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9031" y="212069"/>
            <a:ext cx="4432017" cy="33240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4408" y="4319295"/>
            <a:ext cx="99229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Для прохождения службы был направлен на </a:t>
            </a:r>
            <a:r>
              <a:rPr lang="ru-RU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Краснореченское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направление.</a:t>
            </a:r>
          </a:p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27 октября 2022 года принимал участие в боях под Макеевкой, в 2-4 километрах от неё.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85055" y="3160545"/>
            <a:ext cx="6340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50354" y="3160545"/>
            <a:ext cx="7623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взвод</a:t>
            </a:r>
          </a:p>
        </p:txBody>
      </p:sp>
    </p:spTree>
    <p:extLst>
      <p:ext uri="{BB962C8B-B14F-4D97-AF65-F5344CB8AC3E}">
        <p14:creationId xmlns:p14="http://schemas.microsoft.com/office/powerpoint/2010/main" xmlns="" val="30608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887" y="423007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4723" y="1252178"/>
            <a:ext cx="43176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 января 2023 года был ранен, находился на лечении в Госпитале в Воронеже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095" y="486791"/>
            <a:ext cx="4383157" cy="58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227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302</Words>
  <Application>Microsoft Office PowerPoint</Application>
  <PresentationFormat>Произвольный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МБОУ "Дубовская средняя общеобразовательная школа"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Топорова</dc:creator>
  <cp:lastModifiedBy>Пользователь</cp:lastModifiedBy>
  <cp:revision>31</cp:revision>
  <cp:lastPrinted>2023-05-29T14:44:45Z</cp:lastPrinted>
  <dcterms:created xsi:type="dcterms:W3CDTF">2023-05-07T18:18:26Z</dcterms:created>
  <dcterms:modified xsi:type="dcterms:W3CDTF">2026-02-03T19:32:13Z</dcterms:modified>
</cp:coreProperties>
</file>